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100" d="100"/>
          <a:sy n="100" d="100"/>
        </p:scale>
        <p:origin x="1166" y="-111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22/2/2021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22/2/2021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22/2/2021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22/2/2021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22/2/2021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22/2/2021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22/2/2021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22/2/2021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22/2/2021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442703"/>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ΠΑΠΑΔΗΜΗΤΡΙΟΥ ΔΗΜΗΤΡΙΟΣ ΟΕ που εδρεύει στην Περιφέρεια Κεντρικής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15</a:t>
            </a:r>
            <a:r>
              <a:rPr lang="en-US" sz="675" dirty="0">
                <a:solidFill>
                  <a:srgbClr val="002060"/>
                </a:solidFill>
                <a:latin typeface="Verdana" pitchFamily="34" charset="0"/>
                <a:ea typeface="Verdana" pitchFamily="34" charset="0"/>
                <a:cs typeface="Verdana" pitchFamily="34" charset="0"/>
              </a:rPr>
              <a:t>.</a:t>
            </a:r>
            <a:r>
              <a:rPr lang="el-GR" sz="675" dirty="0">
                <a:solidFill>
                  <a:srgbClr val="002060"/>
                </a:solidFill>
                <a:latin typeface="Verdana" pitchFamily="34" charset="0"/>
                <a:ea typeface="Verdana" pitchFamily="34" charset="0"/>
                <a:cs typeface="Verdana" pitchFamily="34" charset="0"/>
              </a:rPr>
              <a:t>300,92 €,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140</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Aspasia</cp:lastModifiedBy>
  <cp:revision>26</cp:revision>
  <dcterms:created xsi:type="dcterms:W3CDTF">2019-10-24T12:02:18Z</dcterms:created>
  <dcterms:modified xsi:type="dcterms:W3CDTF">2021-02-22T19:26:31Z</dcterms:modified>
</cp:coreProperties>
</file>