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1166" y="-11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22/2/2021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 descr="DIEXOD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486" y="1428048"/>
            <a:ext cx="1232326" cy="751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Εικόνα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823" y="2115811"/>
            <a:ext cx="634194" cy="656393"/>
          </a:xfrm>
          <a:prstGeom prst="rect">
            <a:avLst/>
          </a:prstGeom>
        </p:spPr>
      </p:pic>
      <p:sp>
        <p:nvSpPr>
          <p:cNvPr id="14" name="Ορθογώνιο 13"/>
          <p:cNvSpPr/>
          <p:nvPr/>
        </p:nvSpPr>
        <p:spPr>
          <a:xfrm>
            <a:off x="1897017" y="2237434"/>
            <a:ext cx="42334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SMALL ENTERPISES AFFECTED BY COVID-19 IN CENTRAL MAKEDONIA 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 </a:t>
            </a:r>
            <a:r>
              <a:rPr lang="en-US" sz="800" kern="120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PAPADIMITRIOY DEMETRIOS with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headquarters in the Region of Central Macedonia,  was 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Central Macedonia“ under the framework of the Operational Program «Central Macedonia» 2014-2020.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Central Macedonia in the form of a non-repayable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15.300,92 </a:t>
            </a:r>
            <a:r>
              <a:rPr lang="el-GR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017" y="4941091"/>
            <a:ext cx="3544481" cy="855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226" y="602453"/>
            <a:ext cx="2665476" cy="52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146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Aspasia</cp:lastModifiedBy>
  <cp:revision>28</cp:revision>
  <dcterms:created xsi:type="dcterms:W3CDTF">2019-10-24T12:02:18Z</dcterms:created>
  <dcterms:modified xsi:type="dcterms:W3CDTF">2021-02-22T19:27:04Z</dcterms:modified>
</cp:coreProperties>
</file>